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254F-73B3-4BEF-96CC-EE0F2B71DE75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121E-8FE7-467F-8691-445780150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12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254F-73B3-4BEF-96CC-EE0F2B71DE75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121E-8FE7-467F-8691-445780150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4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254F-73B3-4BEF-96CC-EE0F2B71DE75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121E-8FE7-467F-8691-445780150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81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254F-73B3-4BEF-96CC-EE0F2B71DE75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121E-8FE7-467F-8691-445780150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69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254F-73B3-4BEF-96CC-EE0F2B71DE75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121E-8FE7-467F-8691-445780150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0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254F-73B3-4BEF-96CC-EE0F2B71DE75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121E-8FE7-467F-8691-445780150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91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254F-73B3-4BEF-96CC-EE0F2B71DE75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121E-8FE7-467F-8691-445780150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03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254F-73B3-4BEF-96CC-EE0F2B71DE75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121E-8FE7-467F-8691-445780150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82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254F-73B3-4BEF-96CC-EE0F2B71DE75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121E-8FE7-467F-8691-445780150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03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254F-73B3-4BEF-96CC-EE0F2B71DE75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121E-8FE7-467F-8691-445780150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1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254F-73B3-4BEF-96CC-EE0F2B71DE75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121E-8FE7-467F-8691-445780150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92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6254F-73B3-4BEF-96CC-EE0F2B71DE75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4121E-8FE7-467F-8691-445780150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24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6573">
            <a:off x="1125897" y="4883638"/>
            <a:ext cx="1431093" cy="1348530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7800" y="307850"/>
            <a:ext cx="5444836" cy="1092849"/>
          </a:xfrm>
        </p:spPr>
        <p:txBody>
          <a:bodyPr>
            <a:normAutofit/>
          </a:bodyPr>
          <a:lstStyle/>
          <a:p>
            <a:r>
              <a:rPr lang="en-GB" sz="1600" dirty="0" smtClean="0"/>
              <a:t>UK-Belize Association </a:t>
            </a:r>
            <a:br>
              <a:rPr lang="en-GB" sz="1600" dirty="0" smtClean="0"/>
            </a:br>
            <a:r>
              <a:rPr lang="en-GB" sz="1600" dirty="0" smtClean="0"/>
              <a:t>19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Annual meeting. </a:t>
            </a:r>
            <a:br>
              <a:rPr lang="en-GB" sz="1600" dirty="0" smtClean="0"/>
            </a:br>
            <a:r>
              <a:rPr lang="en-GB" sz="1600" dirty="0" smtClean="0"/>
              <a:t>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October 2016. </a:t>
            </a:r>
            <a:br>
              <a:rPr lang="en-GB" sz="1600" dirty="0" smtClean="0"/>
            </a:br>
            <a:r>
              <a:rPr lang="en-GB" sz="1600" dirty="0" smtClean="0"/>
              <a:t>Institute of Geography, University of Edinburgh</a:t>
            </a:r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837" y="2714819"/>
            <a:ext cx="3928161" cy="3928763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401825" y="1116574"/>
            <a:ext cx="9493702" cy="1870364"/>
          </a:xfrm>
        </p:spPr>
        <p:txBody>
          <a:bodyPr>
            <a:normAutofit/>
          </a:bodyPr>
          <a:lstStyle/>
          <a:p>
            <a:r>
              <a:rPr lang="en-GB" sz="4400" dirty="0" smtClean="0"/>
              <a:t>Edinburgh University: Celebrating 50 years of research in Belize </a:t>
            </a:r>
            <a:endParaRPr lang="en-GB" sz="4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0882">
            <a:off x="1094945" y="3478688"/>
            <a:ext cx="1512563" cy="1319154"/>
          </a:xfrm>
          <a:prstGeom prst="rect">
            <a:avLst/>
          </a:prstGeom>
          <a:effectLst>
            <a:softEdge rad="508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683" y="3069807"/>
            <a:ext cx="5015370" cy="3573775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29220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Edinburgh University: Celebrating 50 years of research in Belize </vt:lpstr>
    </vt:vector>
  </TitlesOfParts>
  <Company>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Edinburgh University: Celebrating 50 years of research in Belize </dc:title>
  <dc:creator>STUART Neil</dc:creator>
  <cp:lastModifiedBy>STUART Neil</cp:lastModifiedBy>
  <cp:revision>6</cp:revision>
  <dcterms:created xsi:type="dcterms:W3CDTF">2016-09-30T09:20:02Z</dcterms:created>
  <dcterms:modified xsi:type="dcterms:W3CDTF">2016-09-30T09:46:01Z</dcterms:modified>
</cp:coreProperties>
</file>